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1659-9D02-403D-AD5F-FF7797874672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B3947-2503-4186-957A-BA6A015E92F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A7903-3D79-455C-89D1-2C3BCD3E5696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8BDB-99F1-49EA-9177-200AE86ED96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0FE0-2FAD-42EA-A889-FD33473AB9B9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3C1C-2965-4319-A00A-809EF23B1AA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1C71-3E8E-4836-B85A-0645C5CC9345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015A-1B89-43F8-ACFA-AE8FC06A7A0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29D4-DAAB-4E94-83A2-89C8FC3C4A94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F458-F1A1-4D52-8403-2F5FAFE6038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5F0B-928F-4036-8D1A-2C58A786CF27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D8C2-AEE7-4B4F-9F41-32BAC9C9E04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26AA-CFD2-4F67-A4C4-00342E3D86D5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B6154-13CF-4ACA-B15B-488C799FFED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082-81D7-4C7C-AD28-BD1B6BDF774E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BB02-C387-43D5-BF1D-DF50FEA5DE1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AE47-A718-4F3D-9798-34F77C881D95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2186-1C0F-42E7-AAE6-F3830C85220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4CB0-FCAC-4897-AA2D-E6B2ACE0B530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B6B5-B1E0-4349-AFEA-00B11A7C1FF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DF31-A614-437D-BB63-B713FEDAED8A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CFEF3-8F87-453D-86CC-F1D0D20259E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64D951-F805-4340-A3D2-CFB5D8001F90}" type="datetimeFigureOut">
              <a:rPr lang="et-EE"/>
              <a:pPr>
                <a:defRPr/>
              </a:pPr>
              <a:t>29.09.2009</a:t>
            </a:fld>
            <a:endParaRPr lang="et-E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D07EB-D3EC-48C4-9EDA-4D467E1A34C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29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31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\\server\dokumendid\000Fotod000\koolisümbolid\lahmusenu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857500"/>
            <a:ext cx="57150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772400" cy="31004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sz="8800" dirty="0" smtClean="0"/>
              <a:t>Reipalt koolipinki</a:t>
            </a:r>
            <a:endParaRPr lang="et-EE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8" y="3000375"/>
            <a:ext cx="3000375" cy="30718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t-EE" dirty="0" smtClean="0"/>
              <a:t>Osalesid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t-EE" dirty="0" err="1" smtClean="0"/>
              <a:t>Lahmuse</a:t>
            </a:r>
            <a:r>
              <a:rPr lang="et-EE" dirty="0" smtClean="0"/>
              <a:t> kooli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t-EE" dirty="0" smtClean="0"/>
              <a:t>V, VI ja VIII klass</a:t>
            </a:r>
            <a:endParaRPr lang="et-EE" dirty="0"/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Tagasiteel</a:t>
            </a:r>
            <a:endParaRPr lang="et-EE" dirty="0"/>
          </a:p>
        </p:txBody>
      </p:sp>
      <p:pic>
        <p:nvPicPr>
          <p:cNvPr id="22530" name="Content Placeholder 3" descr="174_74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9263" y="1608138"/>
            <a:ext cx="3317875" cy="4419600"/>
          </a:xfrm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Puhkehetk</a:t>
            </a:r>
            <a:endParaRPr lang="et-EE" dirty="0"/>
          </a:p>
        </p:txBody>
      </p:sp>
      <p:pic>
        <p:nvPicPr>
          <p:cNvPr id="23554" name="Content Placeholder 3" descr="175_75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866900"/>
            <a:ext cx="5748337" cy="4311650"/>
          </a:xfrm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Kodune järv</a:t>
            </a:r>
            <a:endParaRPr lang="et-EE" dirty="0"/>
          </a:p>
        </p:txBody>
      </p:sp>
      <p:pic>
        <p:nvPicPr>
          <p:cNvPr id="24578" name="Content Placeholder 3" descr="175_75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7875" y="1866900"/>
            <a:ext cx="5200650" cy="3900488"/>
          </a:xfrm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t-EE" cap="none" smtClean="0">
                <a:effectLst/>
              </a:rPr>
              <a:t>Lõpp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Meie matka eesmärk oli: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/>
              <a:t>Mitte magada koolipingis</a:t>
            </a:r>
          </a:p>
          <a:p>
            <a:endParaRPr lang="et-EE" smtClean="0"/>
          </a:p>
          <a:p>
            <a:pPr>
              <a:buFont typeface="Wingdings 2" pitchFamily="18" charset="2"/>
              <a:buNone/>
            </a:pPr>
            <a:endParaRPr lang="et-EE" smtClean="0"/>
          </a:p>
          <a:p>
            <a:r>
              <a:rPr lang="et-EE" smtClean="0"/>
              <a:t>Liigelda viisakalt ja õigesti</a:t>
            </a:r>
          </a:p>
          <a:p>
            <a:endParaRPr lang="et-EE" smtClean="0"/>
          </a:p>
          <a:p>
            <a:pPr>
              <a:buFont typeface="Wingdings 2" pitchFamily="18" charset="2"/>
              <a:buNone/>
            </a:pPr>
            <a:endParaRPr lang="et-EE" smtClean="0"/>
          </a:p>
          <a:p>
            <a:r>
              <a:rPr lang="et-EE" smtClean="0"/>
              <a:t>Panna tähele, mis sünnib meie ümber</a:t>
            </a:r>
          </a:p>
        </p:txBody>
      </p:sp>
      <p:pic>
        <p:nvPicPr>
          <p:cNvPr id="14339" name="Picture 2" descr="C:\Documents and Settings\klass\Local Settings\Temporary Internet Files\Content.IE5\GIIZ6S1F\MCj043528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8" y="3286125"/>
            <a:ext cx="2006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klass\Local Settings\Temporary Internet Files\Content.IE5\9Z6P74DH\MCj043526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428750"/>
            <a:ext cx="1847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Documents and Settings\klass\Local Settings\Temporary Internet Files\Content.IE5\3XL28K6W\MCj043529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933950"/>
            <a:ext cx="19208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Start kooli juurest</a:t>
            </a:r>
            <a:endParaRPr lang="et-EE" dirty="0"/>
          </a:p>
        </p:txBody>
      </p:sp>
      <p:pic>
        <p:nvPicPr>
          <p:cNvPr id="15362" name="Picture 3" descr="\\server\dokumendid\000Fotod000\2009_09_10_8_klass_matkal\174_7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00188"/>
            <a:ext cx="62150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Meie valla kõige uuem objekt - jäätmejaam</a:t>
            </a:r>
            <a:endParaRPr lang="et-EE" dirty="0"/>
          </a:p>
        </p:txBody>
      </p:sp>
      <p:pic>
        <p:nvPicPr>
          <p:cNvPr id="16386" name="Picture 3" descr="\\server\dokumendid\My Pictures\2009_09_10_8_klass_matkal\174_7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97038"/>
            <a:ext cx="65008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Kas valimised tulevad või lähevad?</a:t>
            </a:r>
            <a:endParaRPr lang="et-EE" dirty="0"/>
          </a:p>
        </p:txBody>
      </p:sp>
      <p:pic>
        <p:nvPicPr>
          <p:cNvPr id="17410" name="Content Placeholder 4" descr="174_74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6663" y="1357313"/>
            <a:ext cx="6621462" cy="4973637"/>
          </a:xfrm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Jõudsime maailma servale</a:t>
            </a:r>
            <a:endParaRPr lang="et-EE" dirty="0"/>
          </a:p>
        </p:txBody>
      </p:sp>
      <p:pic>
        <p:nvPicPr>
          <p:cNvPr id="18434" name="Content Placeholder 3" descr="174_745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7875" y="1862138"/>
            <a:ext cx="5200650" cy="3911600"/>
          </a:xfrm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Harjutused spordipäevaks</a:t>
            </a:r>
            <a:endParaRPr lang="et-EE" dirty="0"/>
          </a:p>
        </p:txBody>
      </p:sp>
      <p:pic>
        <p:nvPicPr>
          <p:cNvPr id="19458" name="Content Placeholder 3" descr="174_74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7875" y="1866900"/>
            <a:ext cx="5200650" cy="3900488"/>
          </a:xfrm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Paadialused silla all ehk</a:t>
            </a:r>
            <a:br>
              <a:rPr lang="et-EE" dirty="0" smtClean="0"/>
            </a:br>
            <a:r>
              <a:rPr lang="et-EE" dirty="0" smtClean="0"/>
              <a:t>Koopaelanikud</a:t>
            </a:r>
            <a:endParaRPr lang="et-EE" dirty="0"/>
          </a:p>
        </p:txBody>
      </p:sp>
      <p:pic>
        <p:nvPicPr>
          <p:cNvPr id="20482" name="Content Placeholder 3" descr="174_747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7875" y="1866900"/>
            <a:ext cx="5200650" cy="3900488"/>
          </a:xfrm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Ära mine ujuma!</a:t>
            </a:r>
            <a:endParaRPr lang="et-EE" dirty="0"/>
          </a:p>
        </p:txBody>
      </p:sp>
      <p:pic>
        <p:nvPicPr>
          <p:cNvPr id="21506" name="Content Placeholder 3" descr="174_748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47988" y="1554163"/>
            <a:ext cx="3400425" cy="4525962"/>
          </a:xfrm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22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Franklin Gothic Book</vt:lpstr>
      <vt:lpstr>Arial</vt:lpstr>
      <vt:lpstr>Franklin Gothic Medium</vt:lpstr>
      <vt:lpstr>Wingdings 2</vt:lpstr>
      <vt:lpstr>Calibri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Lõpp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Reipalt koolipinki</dc:title>
  <dc:creator>klass</dc:creator>
  <cp:lastModifiedBy>Õpetajad</cp:lastModifiedBy>
  <cp:revision>9</cp:revision>
  <dcterms:created xsi:type="dcterms:W3CDTF">2009-09-22T09:31:35Z</dcterms:created>
  <dcterms:modified xsi:type="dcterms:W3CDTF">2009-09-29T10:27:22Z</dcterms:modified>
</cp:coreProperties>
</file>